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23"/>
  </p:notesMasterIdLst>
  <p:sldIdLst>
    <p:sldId id="289" r:id="rId2"/>
    <p:sldId id="290" r:id="rId3"/>
    <p:sldId id="274" r:id="rId4"/>
    <p:sldId id="276" r:id="rId5"/>
    <p:sldId id="277" r:id="rId6"/>
    <p:sldId id="278" r:id="rId7"/>
    <p:sldId id="279" r:id="rId8"/>
    <p:sldId id="281" r:id="rId9"/>
    <p:sldId id="285" r:id="rId10"/>
    <p:sldId id="286" r:id="rId11"/>
    <p:sldId id="287" r:id="rId12"/>
    <p:sldId id="296" r:id="rId13"/>
    <p:sldId id="297" r:id="rId14"/>
    <p:sldId id="298" r:id="rId15"/>
    <p:sldId id="299" r:id="rId16"/>
    <p:sldId id="300" r:id="rId17"/>
    <p:sldId id="291" r:id="rId18"/>
    <p:sldId id="292" r:id="rId19"/>
    <p:sldId id="293" r:id="rId20"/>
    <p:sldId id="294" r:id="rId21"/>
    <p:sldId id="295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FF33CC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49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D005CA-F224-48D5-A818-004CA57190F8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A246A2-8481-4A39-9DAA-23D875F1F26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8A9FC7-B929-47B2-AA82-6CF988657577}" type="datetimeFigureOut">
              <a:rPr lang="en-US" smtClean="0"/>
              <a:pPr/>
              <a:t>12/30/2016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D3E2D-DFEB-4CD0-B266-15EE0ABDC0D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user\Desktop\New folderm9\class 10\les 1\Catechism.tif"/>
          <p:cNvPicPr>
            <a:picLocks noChangeAspect="1" noChangeArrowheads="1"/>
          </p:cNvPicPr>
          <p:nvPr/>
        </p:nvPicPr>
        <p:blipFill>
          <a:blip r:embed="rId2" cstate="print">
            <a:lum/>
          </a:blip>
          <a:srcRect b="25628"/>
          <a:stretch>
            <a:fillRect/>
          </a:stretch>
        </p:blipFill>
        <p:spPr bwMode="auto">
          <a:xfrm>
            <a:off x="1066800" y="-308541"/>
            <a:ext cx="7079650" cy="7166541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343400"/>
            <a:ext cx="91440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4800600"/>
            <a:ext cx="9144000" cy="99060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5600" b="1" dirty="0">
                <a:solidFill>
                  <a:srgbClr val="FF0000"/>
                </a:solidFill>
                <a:effectLst/>
                <a:latin typeface="ML-Aathira" pitchFamily="82" charset="0"/>
              </a:rPr>
              <a:t>k` t{]</a:t>
            </a:r>
            <a:r>
              <a:rPr lang="en-US" sz="5600" b="1" dirty="0" err="1">
                <a:solidFill>
                  <a:srgbClr val="FF0000"/>
                </a:solidFill>
                <a:effectLst/>
                <a:latin typeface="ML-Aathira" pitchFamily="82" charset="0"/>
              </a:rPr>
              <a:t>jnXkaqlw</a:t>
            </a:r>
            <a:r>
              <a:rPr lang="en-US" b="1" dirty="0">
                <a:effectLst/>
                <a:latin typeface="ML-Aathira" pitchFamily="82" charset="0"/>
              </a:rPr>
              <a:t/>
            </a:r>
            <a:br>
              <a:rPr lang="en-US" b="1" dirty="0">
                <a:effectLst/>
                <a:latin typeface="ML-Aathira" pitchFamily="82" charset="0"/>
              </a:rPr>
            </a:br>
            <a:r>
              <a:rPr lang="en-US" sz="3300" b="1" dirty="0" err="1">
                <a:effectLst/>
                <a:latin typeface="ML-Aathira" pitchFamily="82" charset="0"/>
              </a:rPr>
              <a:t>kotdm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ae-_mÀ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k`-bpsS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r>
              <a:rPr lang="en-US" sz="3300" b="1" dirty="0" err="1">
                <a:effectLst/>
                <a:latin typeface="ML-Aathira" pitchFamily="82" charset="0"/>
              </a:rPr>
              <a:t>hnizmk</a:t>
            </a:r>
            <a:r>
              <a:rPr lang="en-US" sz="3300" b="1" dirty="0">
                <a:effectLst/>
                <a:latin typeface="ML-Aathira" pitchFamily="82" charset="0"/>
              </a:rPr>
              <a:t> </a:t>
            </a:r>
            <a:br>
              <a:rPr lang="en-US" sz="3300" b="1" dirty="0">
                <a:effectLst/>
                <a:latin typeface="ML-Aathira" pitchFamily="82" charset="0"/>
              </a:rPr>
            </a:br>
            <a:r>
              <a:rPr lang="en-US" sz="3300" b="1" dirty="0">
                <a:effectLst/>
                <a:latin typeface="ML-Aathira" pitchFamily="82" charset="0"/>
              </a:rPr>
              <a:t>]</a:t>
            </a:r>
            <a:r>
              <a:rPr lang="en-US" sz="3300" b="1" dirty="0" err="1">
                <a:effectLst/>
                <a:latin typeface="ML-Aathira" pitchFamily="82" charset="0"/>
              </a:rPr>
              <a:t>cn</a:t>
            </a:r>
            <a:r>
              <a:rPr lang="en-US" sz="3300" b="1" dirty="0">
                <a:effectLst/>
                <a:latin typeface="ML-Aathira" pitchFamily="82" charset="0"/>
              </a:rPr>
              <a:t>-</a:t>
            </a:r>
            <a:r>
              <a:rPr lang="en-US" sz="3300" b="1" dirty="0" err="1">
                <a:effectLst/>
                <a:latin typeface="ML-Aathira" pitchFamily="82" charset="0"/>
              </a:rPr>
              <a:t>io</a:t>
            </a:r>
            <a:r>
              <a:rPr lang="en-US" sz="3300" b="1" dirty="0">
                <a:effectLst/>
                <a:latin typeface="ML-Aathira" pitchFamily="82" charset="0"/>
              </a:rPr>
              <a:t>-e\ ]</a:t>
            </a:r>
            <a:r>
              <a:rPr lang="en-US" sz="3300" b="1" dirty="0" err="1">
                <a:effectLst/>
                <a:latin typeface="ML-Aathira" pitchFamily="82" charset="0"/>
              </a:rPr>
              <a:t>mTm</a:t>
            </a:r>
            <a:r>
              <a:rPr lang="en-US" sz="3300" b="1" dirty="0">
                <a:effectLst/>
                <a:latin typeface="ML-Aathira" pitchFamily="82" charset="0"/>
              </a:rPr>
              <a:t>-hen.</a:t>
            </a:r>
          </a:p>
        </p:txBody>
      </p:sp>
      <p:sp>
        <p:nvSpPr>
          <p:cNvPr id="6" name="Freeform 2"/>
          <p:cNvSpPr>
            <a:spLocks/>
          </p:cNvSpPr>
          <p:nvPr/>
        </p:nvSpPr>
        <p:spPr bwMode="auto">
          <a:xfrm>
            <a:off x="0" y="-304800"/>
            <a:ext cx="9144000" cy="6553200"/>
          </a:xfrm>
          <a:custGeom>
            <a:avLst/>
            <a:gdLst/>
            <a:ahLst/>
            <a:cxnLst>
              <a:cxn ang="0">
                <a:pos x="0" y="6"/>
              </a:cxn>
              <a:cxn ang="0">
                <a:pos x="206" y="6"/>
              </a:cxn>
              <a:cxn ang="0">
                <a:pos x="206" y="19"/>
              </a:cxn>
              <a:cxn ang="0">
                <a:pos x="102" y="15"/>
              </a:cxn>
              <a:cxn ang="0">
                <a:pos x="0" y="150"/>
              </a:cxn>
              <a:cxn ang="0">
                <a:pos x="0" y="6"/>
              </a:cxn>
            </a:cxnLst>
            <a:rect l="0" t="0" r="r" b="b"/>
            <a:pathLst>
              <a:path w="206" h="150">
                <a:moveTo>
                  <a:pt x="0" y="6"/>
                </a:moveTo>
                <a:lnTo>
                  <a:pt x="206" y="6"/>
                </a:lnTo>
                <a:lnTo>
                  <a:pt x="206" y="19"/>
                </a:lnTo>
                <a:cubicBezTo>
                  <a:pt x="149" y="36"/>
                  <a:pt x="126" y="19"/>
                  <a:pt x="102" y="15"/>
                </a:cubicBezTo>
                <a:cubicBezTo>
                  <a:pt x="25" y="0"/>
                  <a:pt x="2" y="73"/>
                  <a:pt x="0" y="150"/>
                </a:cubicBezTo>
                <a:lnTo>
                  <a:pt x="0" y="6"/>
                </a:lnTo>
                <a:close/>
              </a:path>
            </a:pathLst>
          </a:custGeom>
          <a:solidFill>
            <a:srgbClr val="CCFF99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lowchart: Delay 7"/>
          <p:cNvSpPr/>
          <p:nvPr/>
        </p:nvSpPr>
        <p:spPr>
          <a:xfrm flipH="1">
            <a:off x="7620000" y="4648200"/>
            <a:ext cx="1524000" cy="1219200"/>
          </a:xfrm>
          <a:prstGeom prst="flowChartDelay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10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700"/>
                            </p:stCondLst>
                            <p:childTnLst>
                              <p:par>
                                <p:cTn id="1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3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304800" y="232112"/>
            <a:ext cx="861060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t{]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jn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</a:t>
            </a: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bmb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k`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kIe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P\--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tfbpw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-¡p-I,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AhÀ¡v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Úm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\mw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ÂIp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-I.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Ahn-Sp¶v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sbÃmw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A\p-k-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-¡p-hm³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-¸n-¡p-I,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Ahn-Sps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kvt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\l-¯n\v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km£yw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hln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F¶n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-h-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cp¶p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injy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-·m-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eqsS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Gev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]n</a:t>
            </a:r>
            <a:r>
              <a:rPr lang="en-US" sz="3000" dirty="0">
                <a:latin typeface="ML-Aathira" pitchFamily="82" charset="0"/>
              </a:rPr>
              <a:t>¨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(a-¯m. 28:18-þ20).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anin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dn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tI«n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Ãm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¯ P\-X-I-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tfm</a:t>
            </a:r>
            <a:r>
              <a:rPr lang="en-US" sz="3000" dirty="0" err="1">
                <a:latin typeface="ML-Aathira" pitchFamily="82" charset="0"/>
                <a:ea typeface="Times New Roman" pitchFamily="18" charset="0"/>
                <a:cs typeface="ML-Revathi"/>
              </a:rPr>
              <a:t>S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kaq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-l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tfmSpw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kphn-tijw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kw-Kn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Øm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]n-¡p-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sN¿p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-s\-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anj³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F¶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Zw-sIm­v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AÀ-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am-¡p-¶-Xv.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c£m-Ic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]²-Xn-bp-tSbpw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nepw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-{X-¯n-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ep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AXnsâ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qÀ¯o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-I-c-W-¯n-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tâbpw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tLm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-j-W-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jnX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hÀ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¯-\w (c-£-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Isâ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41).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5257800"/>
            <a:ext cx="2046345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8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8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533400" y="1447800"/>
            <a:ext cx="8077200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FÃm-hcpw</a:t>
            </a:r>
            <a:r>
              <a:rPr kumimoji="0" lang="en-US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t{]jn-X³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40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k`</a:t>
            </a:r>
            <a:r>
              <a:rPr kumimoji="0" lang="en-US" sz="3000" b="0" i="0" u="none" strike="noStrike" cap="none" normalizeH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kz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-`m-h-¯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mte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-b-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ssZh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-P\w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apgp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-h\pw t{]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-X-cm-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aäp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-Å-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hsc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kphn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-j-a-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dn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pÅ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[À½w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nd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th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-ä-s¸-Sp-¶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-a-¡-fn-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eq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20:19--þ23)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2819400"/>
            <a:ext cx="7072362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""]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nXmhv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Fs¶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Ab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-¨-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Xp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-t]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mse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Rm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\pw 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n§sf</a:t>
            </a:r>
            <a:endParaRPr lang="en-US" sz="3000" b="1" dirty="0">
              <a:solidFill>
                <a:srgbClr val="00B0F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Ab-bv¡p¶p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''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-(-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-l. 20:21).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2607945"/>
            <a:ext cx="871540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IÀ¯m-hmb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Cutim-tb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e`n</a:t>
            </a:r>
            <a:r>
              <a:rPr lang="en-US" sz="3000" b="1" dirty="0">
                <a:latin typeface="ML-Aathira" pitchFamily="82" charset="0"/>
              </a:rPr>
              <a:t>¨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fn¡pw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ZuXy</a:t>
            </a:r>
            <a:r>
              <a:rPr lang="en-US" sz="3000" b="1" dirty="0">
                <a:latin typeface="ML-Aathira" pitchFamily="82" charset="0"/>
              </a:rPr>
              <a:t>-¯n\pw </a:t>
            </a:r>
            <a:r>
              <a:rPr lang="en-US" sz="3000" b="1" dirty="0" err="1">
                <a:latin typeface="ML-Aathira" pitchFamily="82" charset="0"/>
              </a:rPr>
              <a:t>tbmPn</a:t>
            </a:r>
            <a:r>
              <a:rPr lang="en-US" sz="3000" b="1" dirty="0">
                <a:latin typeface="ML-Aathira" pitchFamily="82" charset="0"/>
              </a:rPr>
              <a:t>-¨-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[w </a:t>
            </a:r>
            <a:r>
              <a:rPr lang="en-US" sz="3000" b="1" dirty="0" err="1">
                <a:latin typeface="ML-Aathira" pitchFamily="82" charset="0"/>
              </a:rPr>
              <a:t>Pohn¨v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At§bv¡p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km£n</a:t>
            </a:r>
            <a:r>
              <a:rPr lang="en-US" sz="3000" b="1" dirty="0">
                <a:latin typeface="ML-Aathira" pitchFamily="82" charset="0"/>
              </a:rPr>
              <a:t>-I-fm-</a:t>
            </a:r>
          </a:p>
          <a:p>
            <a:pPr algn="ctr"/>
            <a:r>
              <a:rPr lang="pt-BR" sz="3000" b="1" dirty="0">
                <a:latin typeface="ML-Aathira" pitchFamily="82" charset="0"/>
              </a:rPr>
              <a:t>Im³ Rßsf A\p-{K-ln-¡Wta.</a:t>
            </a:r>
            <a:endParaRPr lang="en-US" sz="3000" b="1" dirty="0">
              <a:latin typeface="ML-Aathira" pitchFamily="82" charset="0"/>
            </a:endParaRPr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1928802"/>
            <a:ext cx="8715404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amt½m-Zo-km-bpw </a:t>
            </a:r>
            <a:r>
              <a:rPr lang="en-US" sz="3000" b="1" dirty="0" err="1">
                <a:latin typeface="ML-Aathira" pitchFamily="82" charset="0"/>
              </a:rPr>
              <a:t>ssXem`ntjIhpw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k`-bpsS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-X</a:t>
            </a:r>
          </a:p>
          <a:p>
            <a:pPr algn="ctr"/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Zu-Xy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Fs¶bpw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tNÀ</a:t>
            </a:r>
            <a:r>
              <a:rPr lang="en-US" sz="3000" b="1" dirty="0">
                <a:latin typeface="ML-Aathira" pitchFamily="82" charset="0"/>
              </a:rPr>
              <a:t>¯-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\v Rm³ </a:t>
            </a:r>
            <a:r>
              <a:rPr lang="en-US" sz="3000" b="1" dirty="0" err="1">
                <a:latin typeface="ML-Aathira" pitchFamily="82" charset="0"/>
              </a:rPr>
              <a:t>F¶pw</a:t>
            </a:r>
            <a:endParaRPr lang="en-US" sz="3000" b="1" dirty="0"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-¯n\v \µn ]d-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0" y="1981200"/>
            <a:ext cx="9144000" cy="32766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381000" y="1933069"/>
            <a:ext cx="8305800" cy="34009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3000" dirty="0">
                <a:latin typeface="ML-Aathira" pitchFamily="82" charset="0"/>
              </a:rPr>
              <a:t> a\p-</a:t>
            </a:r>
            <a:r>
              <a:rPr lang="en-US" sz="3000" dirty="0" err="1">
                <a:latin typeface="ML-Aathira" pitchFamily="82" charset="0"/>
              </a:rPr>
              <a:t>jy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hÀK</a:t>
            </a:r>
            <a:r>
              <a:rPr lang="en-US" sz="3000" dirty="0">
                <a:latin typeface="ML-Aathira" pitchFamily="82" charset="0"/>
              </a:rPr>
              <a:t>-¯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‚ c£-</a:t>
            </a:r>
            <a:r>
              <a:rPr lang="en-US" sz="3000" dirty="0" err="1">
                <a:latin typeface="ML-Aathira" pitchFamily="82" charset="0"/>
              </a:rPr>
              <a:t>bv¡mbn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Hcn</a:t>
            </a:r>
            <a:r>
              <a:rPr lang="en-US" sz="3000" dirty="0">
                <a:latin typeface="ML-Aathira" pitchFamily="82" charset="0"/>
              </a:rPr>
              <a:t>-¡Â </a:t>
            </a:r>
            <a:r>
              <a:rPr lang="en-US" sz="3000" dirty="0" err="1">
                <a:latin typeface="ML-Aathira" pitchFamily="82" charset="0"/>
              </a:rPr>
              <a:t>IÀ¯mhp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kw-Kn</a:t>
            </a:r>
            <a:r>
              <a:rPr lang="en-US" sz="3000" dirty="0">
                <a:latin typeface="ML-Aathira" pitchFamily="82" charset="0"/>
              </a:rPr>
              <a:t>-¨</a:t>
            </a:r>
            <a:r>
              <a:rPr lang="en-US" sz="3000" dirty="0" err="1">
                <a:latin typeface="ML-Aathira" pitchFamily="82" charset="0"/>
              </a:rPr>
              <a:t>Xpw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X¶nÂ</a:t>
            </a:r>
            <a:r>
              <a:rPr lang="en-US" sz="3000" dirty="0">
                <a:latin typeface="ML-Aathira" pitchFamily="82" charset="0"/>
              </a:rPr>
              <a:t> ]</a:t>
            </a:r>
            <a:r>
              <a:rPr lang="en-US" sz="3000" dirty="0" err="1">
                <a:latin typeface="ML-Aathira" pitchFamily="82" charset="0"/>
              </a:rPr>
              <a:t>qÀ¯n-bm</a:t>
            </a:r>
            <a:r>
              <a:rPr lang="en-US" sz="3000" dirty="0">
                <a:latin typeface="ML-Aathira" pitchFamily="82" charset="0"/>
              </a:rPr>
              <a:t>-¡n-b-</a:t>
            </a:r>
            <a:r>
              <a:rPr lang="en-US" sz="3000" dirty="0" err="1">
                <a:latin typeface="ML-Aathira" pitchFamily="82" charset="0"/>
              </a:rPr>
              <a:t>Xp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amb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kphn-tijw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Pdp-ktew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apXÂ</a:t>
            </a:r>
            <a:r>
              <a:rPr lang="en-US" sz="3000" dirty="0">
                <a:latin typeface="ML-Aathira" pitchFamily="82" charset="0"/>
              </a:rPr>
              <a:t> `</a:t>
            </a:r>
            <a:r>
              <a:rPr lang="en-US" sz="3000" dirty="0" err="1">
                <a:latin typeface="ML-Aathira" pitchFamily="82" charset="0"/>
              </a:rPr>
              <a:t>qan-bpsS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AXnÀ¯n-IÄƒ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hsc</a:t>
            </a:r>
            <a:r>
              <a:rPr lang="en-US" sz="3000" dirty="0">
                <a:latin typeface="ML-Aathira" pitchFamily="82" charset="0"/>
              </a:rPr>
              <a:t> {]</a:t>
            </a:r>
            <a:r>
              <a:rPr lang="en-US" sz="3000" dirty="0" err="1">
                <a:latin typeface="ML-Aathira" pitchFamily="82" charset="0"/>
              </a:rPr>
              <a:t>kw-Kn</a:t>
            </a:r>
            <a:r>
              <a:rPr lang="en-US" sz="3000" dirty="0">
                <a:latin typeface="ML-Aathira" pitchFamily="82" charset="0"/>
              </a:rPr>
              <a:t>-¡p-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{]N-</a:t>
            </a:r>
            <a:r>
              <a:rPr lang="en-US" sz="3000" dirty="0" err="1">
                <a:latin typeface="ML-Aathira" pitchFamily="82" charset="0"/>
              </a:rPr>
              <a:t>cn¸n¡p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Ibpw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sN¿pI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Bh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iy</a:t>
            </a:r>
            <a:r>
              <a:rPr lang="en-US" sz="3000" dirty="0">
                <a:latin typeface="ML-Aathira" pitchFamily="82" charset="0"/>
              </a:rPr>
              <a:t>-am-</a:t>
            </a:r>
            <a:r>
              <a:rPr lang="en-US" sz="3000" dirty="0" err="1">
                <a:latin typeface="ML-Aathira" pitchFamily="82" charset="0"/>
              </a:rPr>
              <a:t>bn</a:t>
            </a:r>
            <a:r>
              <a:rPr lang="en-US" sz="3000" dirty="0">
                <a:latin typeface="ML-Aathira" pitchFamily="82" charset="0"/>
              </a:rPr>
              <a:t>-</a:t>
            </a:r>
            <a:r>
              <a:rPr lang="en-US" sz="3000" dirty="0" err="1">
                <a:latin typeface="ML-Aathira" pitchFamily="82" charset="0"/>
              </a:rPr>
              <a:t>cn</a:t>
            </a:r>
            <a:r>
              <a:rPr lang="en-US" sz="3000" dirty="0">
                <a:latin typeface="ML-Aathira" pitchFamily="82" charset="0"/>
              </a:rPr>
              <a:t>-¶</a:t>
            </a:r>
            <a:r>
              <a:rPr lang="en-US" sz="3000" dirty="0" err="1">
                <a:latin typeface="ML-Aathira" pitchFamily="82" charset="0"/>
              </a:rPr>
              <a:t>p¡p</a:t>
            </a:r>
            <a:r>
              <a:rPr lang="en-US" sz="3000" dirty="0">
                <a:latin typeface="ML-Aathira" pitchFamily="82" charset="0"/>
              </a:rPr>
              <a:t>. A§s\ </a:t>
            </a:r>
            <a:r>
              <a:rPr lang="en-US" sz="3000" dirty="0" err="1">
                <a:latin typeface="ML-Aathira" pitchFamily="82" charset="0"/>
              </a:rPr>
              <a:t>Hcn</a:t>
            </a:r>
            <a:r>
              <a:rPr lang="en-US" sz="3000" dirty="0">
                <a:latin typeface="ML-Aathira" pitchFamily="82" charset="0"/>
              </a:rPr>
              <a:t>-¡Â </a:t>
            </a:r>
            <a:r>
              <a:rPr lang="en-US" sz="3000" dirty="0" err="1">
                <a:latin typeface="ML-Aathira" pitchFamily="82" charset="0"/>
              </a:rPr>
              <a:t>FÃmhÀ¡pw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th­n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Cutim</a:t>
            </a:r>
            <a:r>
              <a:rPr lang="en-US" sz="3000" dirty="0">
                <a:latin typeface="ML-Aathira" pitchFamily="82" charset="0"/>
              </a:rPr>
              <a:t> t\</a:t>
            </a:r>
            <a:r>
              <a:rPr lang="en-US" sz="3000" dirty="0" err="1">
                <a:latin typeface="ML-Aathira" pitchFamily="82" charset="0"/>
              </a:rPr>
              <a:t>Sn</a:t>
            </a:r>
            <a:r>
              <a:rPr lang="en-US" sz="3000" dirty="0">
                <a:latin typeface="ML-Aathira" pitchFamily="82" charset="0"/>
              </a:rPr>
              <a:t>-b c£, </a:t>
            </a:r>
            <a:r>
              <a:rPr lang="en-US" sz="3000" dirty="0" err="1">
                <a:latin typeface="ML-Aathira" pitchFamily="82" charset="0"/>
              </a:rPr>
              <a:t>Ime</a:t>
            </a:r>
            <a:r>
              <a:rPr lang="en-US" sz="3000" dirty="0">
                <a:latin typeface="ML-Aathira" pitchFamily="82" charset="0"/>
              </a:rPr>
              <a:t>-¯</a:t>
            </a:r>
            <a:r>
              <a:rPr lang="en-US" sz="3000" dirty="0" err="1">
                <a:latin typeface="ML-Aathira" pitchFamily="82" charset="0"/>
              </a:rPr>
              <a:t>nsâ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KXnbnÂ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3000" dirty="0" err="1">
                <a:latin typeface="ML-Aathira" pitchFamily="82" charset="0"/>
              </a:rPr>
              <a:t>kIecnepw</a:t>
            </a:r>
            <a:r>
              <a:rPr lang="en-US" sz="3000" dirty="0">
                <a:latin typeface="ML-Aathira" pitchFamily="82" charset="0"/>
              </a:rPr>
              <a:t> ^e-</a:t>
            </a:r>
            <a:r>
              <a:rPr lang="en-US" sz="3000" dirty="0" err="1">
                <a:latin typeface="ML-Aathira" pitchFamily="82" charset="0"/>
              </a:rPr>
              <a:t>ap</a:t>
            </a:r>
            <a:r>
              <a:rPr lang="en-US" sz="3000" dirty="0">
                <a:latin typeface="ML-Aathira" pitchFamily="82" charset="0"/>
              </a:rPr>
              <a:t>-f-</a:t>
            </a:r>
            <a:r>
              <a:rPr lang="en-US" sz="3000" dirty="0" err="1">
                <a:latin typeface="ML-Aathira" pitchFamily="82" charset="0"/>
              </a:rPr>
              <a:t>hm</a:t>
            </a:r>
            <a:r>
              <a:rPr lang="en-US" sz="3000" dirty="0">
                <a:latin typeface="ML-Aathira" pitchFamily="82" charset="0"/>
              </a:rPr>
              <a:t>-¡</a:t>
            </a:r>
            <a:r>
              <a:rPr lang="en-US" sz="3000" dirty="0" err="1">
                <a:latin typeface="ML-Aathira" pitchFamily="82" charset="0"/>
              </a:rPr>
              <a:t>Ww</a:t>
            </a:r>
            <a:r>
              <a:rPr lang="en-US" sz="3000" dirty="0">
                <a:latin typeface="ML-Aathira" pitchFamily="82" charset="0"/>
              </a:rPr>
              <a:t>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(AG 3).</a:t>
            </a: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9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09600" y="457200"/>
            <a:ext cx="7848600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t_m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[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y§Ä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r>
              <a:rPr lang="en-US" sz="2000" b="1" dirty="0">
                <a:latin typeface="ML-Aathira" pitchFamily="82" charset="0"/>
              </a:rPr>
              <a:t>	</a:t>
            </a:r>
          </a:p>
          <a:p>
            <a:pPr algn="just"/>
            <a:r>
              <a:rPr lang="en-US" sz="2000" b="1" dirty="0">
                <a:latin typeface="ML-Aathira" pitchFamily="82" charset="0"/>
              </a:rPr>
              <a:t>		</a:t>
            </a:r>
            <a:r>
              <a:rPr lang="en-US" sz="2500" b="1" dirty="0">
                <a:latin typeface="ML-Aathira" pitchFamily="82" charset="0"/>
              </a:rPr>
              <a:t>*  	]</a:t>
            </a:r>
            <a:r>
              <a:rPr lang="en-US" sz="2500" b="1" dirty="0" err="1">
                <a:latin typeface="ML-Aathira" pitchFamily="82" charset="0"/>
              </a:rPr>
              <a:t>nXm-hn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mÂ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Ab-bv</a:t>
            </a:r>
            <a:r>
              <a:rPr lang="en-US" sz="2500" b="1" dirty="0">
                <a:latin typeface="ML-Aathira" pitchFamily="82" charset="0"/>
              </a:rPr>
              <a:t>¡-s¸« 	</a:t>
            </a:r>
            <a:r>
              <a:rPr lang="en-US" sz="2500" b="1" dirty="0" err="1">
                <a:latin typeface="ML-Aathira" pitchFamily="82" charset="0"/>
              </a:rPr>
              <a:t>Cutim</a:t>
            </a:r>
            <a:r>
              <a:rPr lang="en-US" sz="2500" b="1" dirty="0">
                <a:latin typeface="ML-Aathira" pitchFamily="82" charset="0"/>
              </a:rPr>
              <a:t>-				</a:t>
            </a:r>
            <a:r>
              <a:rPr lang="en-US" sz="2500" b="1" dirty="0" err="1">
                <a:latin typeface="ML-Aathira" pitchFamily="82" charset="0"/>
              </a:rPr>
              <a:t>bmWv</a:t>
            </a:r>
            <a:r>
              <a:rPr lang="en-US" sz="2500" b="1" dirty="0">
                <a:latin typeface="ML-Aathira" pitchFamily="82" charset="0"/>
              </a:rPr>
              <a:t> {]Y-a-t{]-jn-X³.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Cutim</a:t>
            </a:r>
            <a:r>
              <a:rPr lang="en-US" sz="2500" b="1" dirty="0">
                <a:latin typeface="ML-Aathira" pitchFamily="82" charset="0"/>
              </a:rPr>
              <a:t>-an-in-lm-</a:t>
            </a:r>
            <a:r>
              <a:rPr lang="en-US" sz="2500" b="1" dirty="0" err="1">
                <a:latin typeface="ML-Aathira" pitchFamily="82" charset="0"/>
              </a:rPr>
              <a:t>bmÂ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Ab-bv</a:t>
            </a:r>
            <a:r>
              <a:rPr lang="en-US" sz="2500" b="1" dirty="0">
                <a:latin typeface="ML-Aathira" pitchFamily="82" charset="0"/>
              </a:rPr>
              <a:t>¡-s¸-«-h-</a:t>
            </a:r>
            <a:r>
              <a:rPr lang="en-US" sz="2500" b="1" dirty="0" err="1">
                <a:latin typeface="ML-Aathira" pitchFamily="82" charset="0"/>
              </a:rPr>
              <a:t>fmWv</a:t>
            </a:r>
            <a:r>
              <a:rPr lang="en-US" sz="2500" b="1" dirty="0">
                <a:latin typeface="ML-Aathira" pitchFamily="82" charset="0"/>
              </a:rPr>
              <a:t> 			k`.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 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k`-bpsS</a:t>
            </a:r>
            <a:r>
              <a:rPr lang="en-US" sz="2500" b="1" dirty="0">
                <a:latin typeface="ML-Aathira" pitchFamily="82" charset="0"/>
              </a:rPr>
              <a:t> {]Y-</a:t>
            </a:r>
            <a:r>
              <a:rPr lang="en-US" sz="2500" b="1" dirty="0" err="1">
                <a:latin typeface="ML-Aathira" pitchFamily="82" charset="0"/>
              </a:rPr>
              <a:t>ahpw</a:t>
            </a:r>
            <a:r>
              <a:rPr lang="en-US" sz="2500" b="1" dirty="0">
                <a:latin typeface="ML-Aathira" pitchFamily="82" charset="0"/>
              </a:rPr>
              <a:t> {][m-\-hp-</a:t>
            </a:r>
            <a:r>
              <a:rPr lang="en-US" sz="2500" b="1" dirty="0" err="1">
                <a:latin typeface="ML-Aathira" pitchFamily="82" charset="0"/>
              </a:rPr>
              <a:t>amb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ZuXy-amWv</a:t>
            </a:r>
            <a:r>
              <a:rPr lang="en-US" sz="2500" b="1" dirty="0">
                <a:latin typeface="ML-Aathira" pitchFamily="82" charset="0"/>
              </a:rPr>
              <a:t>  </a:t>
            </a:r>
          </a:p>
          <a:p>
            <a:pPr algn="just"/>
            <a:r>
              <a:rPr lang="en-US" sz="2500" b="1" dirty="0">
                <a:latin typeface="ML-Aathira" pitchFamily="82" charset="0"/>
              </a:rPr>
              <a:t>			</a:t>
            </a:r>
            <a:r>
              <a:rPr lang="en-US" sz="2500" b="1" dirty="0" err="1">
                <a:latin typeface="ML-Aathira" pitchFamily="82" charset="0"/>
              </a:rPr>
              <a:t>kphn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-j-{]-</a:t>
            </a:r>
            <a:r>
              <a:rPr lang="en-US" sz="2500" b="1" dirty="0" err="1">
                <a:latin typeface="ML-Aathira" pitchFamily="82" charset="0"/>
              </a:rPr>
              <a:t>tLm-jWw</a:t>
            </a:r>
            <a:endParaRPr lang="en-US" sz="2500" b="1" dirty="0"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kphn-tijw</a:t>
            </a:r>
            <a:r>
              <a:rPr lang="en-US" sz="2500" b="1" dirty="0">
                <a:latin typeface="ML-Aathira" pitchFamily="82" charset="0"/>
              </a:rPr>
              <a:t> {</a:t>
            </a:r>
            <a:r>
              <a:rPr lang="en-US" sz="2500" b="1" dirty="0" err="1">
                <a:latin typeface="ML-Aathira" pitchFamily="82" charset="0"/>
              </a:rPr>
              <a:t>ihn</a:t>
            </a:r>
            <a:r>
              <a:rPr lang="en-US" sz="2500" b="1" dirty="0">
                <a:latin typeface="ML-Aathira" pitchFamily="82" charset="0"/>
              </a:rPr>
              <a:t>-¡p-¶-</a:t>
            </a:r>
            <a:r>
              <a:rPr lang="en-US" sz="2500" b="1" dirty="0" err="1">
                <a:latin typeface="ML-Aathira" pitchFamily="82" charset="0"/>
              </a:rPr>
              <a:t>hsc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AXp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kzoI-cn</a:t>
            </a:r>
            <a:r>
              <a:rPr lang="en-US" sz="2500" b="1" dirty="0">
                <a:latin typeface="ML-Aathira" pitchFamily="82" charset="0"/>
              </a:rPr>
              <a:t>-				¡m³ 	k¶-²-cm-¡p-¶Xv 	]cn-ip-²m-			</a:t>
            </a:r>
            <a:r>
              <a:rPr lang="en-US" sz="2500" b="1" dirty="0" err="1">
                <a:latin typeface="ML-Aathira" pitchFamily="82" charset="0"/>
              </a:rPr>
              <a:t>ßm-hmWv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endParaRPr lang="en-US" sz="2200" b="1" dirty="0">
              <a:latin typeface="ML-Aathira" pitchFamily="82" charset="0"/>
            </a:endParaRPr>
          </a:p>
        </p:txBody>
      </p:sp>
      <p:pic>
        <p:nvPicPr>
          <p:cNvPr id="13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pic>
        <p:nvPicPr>
          <p:cNvPr id="12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4800" y="685800"/>
            <a:ext cx="8305800" cy="586314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Cutim-bnÂ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n¶v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jnXZuXyw</a:t>
            </a:r>
            <a:r>
              <a:rPr lang="en-US" sz="2500" b="1" dirty="0">
                <a:latin typeface="ML-Aathira" pitchFamily="82" charset="0"/>
              </a:rPr>
              <a:t>	</a:t>
            </a:r>
            <a:r>
              <a:rPr lang="en-US" sz="2500" b="1" dirty="0" err="1">
                <a:latin typeface="ML-Aathira" pitchFamily="82" charset="0"/>
              </a:rPr>
              <a:t>kzoI-cn</a:t>
            </a:r>
            <a:r>
              <a:rPr lang="en-US" sz="2500" b="1" dirty="0">
                <a:latin typeface="ML-Aathira" pitchFamily="82" charset="0"/>
              </a:rPr>
              <a:t>¨ k` 			</a:t>
            </a:r>
            <a:r>
              <a:rPr lang="en-US" sz="2500" b="1" dirty="0" err="1">
                <a:latin typeface="ML-Aathira" pitchFamily="82" charset="0"/>
              </a:rPr>
              <a:t>Ahn</a:t>
            </a:r>
            <a:r>
              <a:rPr lang="en-US" sz="2500" b="1" dirty="0">
                <a:latin typeface="ML-Aathira" pitchFamily="82" charset="0"/>
              </a:rPr>
              <a:t>-Sp¯ </a:t>
            </a:r>
            <a:r>
              <a:rPr lang="en-US" sz="2500" b="1" dirty="0" err="1">
                <a:latin typeface="ML-Aathira" pitchFamily="82" charset="0"/>
              </a:rPr>
              <a:t>c£m</a:t>
            </a:r>
            <a:r>
              <a:rPr lang="en-US" sz="2500" b="1" dirty="0">
                <a:latin typeface="ML-Aathira" pitchFamily="82" charset="0"/>
              </a:rPr>
              <a:t>-I-c-]-²-Xn-bnÂ </a:t>
            </a:r>
            <a:r>
              <a:rPr lang="en-US" sz="2500" b="1" dirty="0" err="1">
                <a:latin typeface="ML-Aathira" pitchFamily="82" charset="0"/>
              </a:rPr>
              <a:t>kl</a:t>
            </a:r>
            <a:r>
              <a:rPr lang="en-US" sz="2500" b="1" dirty="0">
                <a:latin typeface="ML-Aathira" pitchFamily="82" charset="0"/>
              </a:rPr>
              <a:t>-I-</a:t>
            </a:r>
            <a:r>
              <a:rPr lang="en-US" sz="2500" b="1" dirty="0" err="1">
                <a:latin typeface="ML-Aathira" pitchFamily="82" charset="0"/>
              </a:rPr>
              <a:t>cn¨v</a:t>
            </a:r>
            <a:r>
              <a:rPr lang="en-US" sz="2500" b="1" dirty="0">
                <a:latin typeface="ML-Aathira" pitchFamily="82" charset="0"/>
              </a:rPr>
              <a:t> 			a\</a:t>
            </a:r>
            <a:r>
              <a:rPr lang="en-US" sz="2500" b="1" dirty="0" err="1">
                <a:latin typeface="ML-Aathira" pitchFamily="82" charset="0"/>
              </a:rPr>
              <a:t>pjysc</a:t>
            </a:r>
            <a:r>
              <a:rPr lang="en-US" sz="2500" b="1" dirty="0">
                <a:latin typeface="ML-Aathira" pitchFamily="82" charset="0"/>
              </a:rPr>
              <a:t> c£-</a:t>
            </a:r>
            <a:r>
              <a:rPr lang="en-US" sz="2500" b="1" dirty="0" err="1">
                <a:latin typeface="ML-Aathira" pitchFamily="82" charset="0"/>
              </a:rPr>
              <a:t>bn-tebv¡p</a:t>
            </a:r>
            <a:r>
              <a:rPr lang="en-US" sz="2500" b="1" dirty="0">
                <a:latin typeface="ML-Aathira" pitchFamily="82" charset="0"/>
              </a:rPr>
              <a:t> \</a:t>
            </a:r>
            <a:r>
              <a:rPr lang="en-US" sz="2500" b="1" dirty="0" err="1">
                <a:latin typeface="ML-Aathira" pitchFamily="82" charset="0"/>
              </a:rPr>
              <a:t>bn</a:t>
            </a:r>
            <a:r>
              <a:rPr lang="en-US" sz="2500" b="1" dirty="0">
                <a:latin typeface="ML-Aathira" pitchFamily="82" charset="0"/>
              </a:rPr>
              <a:t>-¡p-¶-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mÂ</a:t>
            </a:r>
            <a:r>
              <a:rPr lang="en-US" sz="2500" b="1" dirty="0">
                <a:latin typeface="ML-Aathira" pitchFamily="82" charset="0"/>
              </a:rPr>
              <a:t> k` 			c£-</a:t>
            </a:r>
            <a:r>
              <a:rPr lang="en-US" sz="2500" b="1" dirty="0" err="1">
                <a:latin typeface="ML-Aathira" pitchFamily="82" charset="0"/>
              </a:rPr>
              <a:t>bpsS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IqZm-i-bmWv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kI</a:t>
            </a:r>
            <a:r>
              <a:rPr lang="en-US" sz="2500" b="1" dirty="0">
                <a:latin typeface="ML-Aathira" pitchFamily="82" charset="0"/>
              </a:rPr>
              <a:t>-e-P-\-X-I-</a:t>
            </a:r>
            <a:r>
              <a:rPr lang="en-US" sz="2500" b="1" dirty="0" err="1">
                <a:latin typeface="ML-Aathira" pitchFamily="82" charset="0"/>
              </a:rPr>
              <a:t>sfbpw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kphn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ti</a:t>
            </a:r>
            <a:r>
              <a:rPr lang="en-US" sz="2500" b="1" dirty="0">
                <a:latin typeface="ML-Aathira" pitchFamily="82" charset="0"/>
              </a:rPr>
              <a:t>-j-a-</a:t>
            </a:r>
            <a:r>
              <a:rPr lang="en-US" sz="2500" b="1" dirty="0" err="1">
                <a:latin typeface="ML-Aathira" pitchFamily="82" charset="0"/>
              </a:rPr>
              <a:t>dnbn¡p</a:t>
            </a:r>
            <a:r>
              <a:rPr lang="en-US" sz="2500" b="1" dirty="0">
                <a:latin typeface="ML-Aathira" pitchFamily="82" charset="0"/>
              </a:rPr>
              <a:t>-I, 			</a:t>
            </a:r>
            <a:r>
              <a:rPr lang="en-US" sz="2500" b="1" dirty="0" err="1">
                <a:latin typeface="ML-Aathira" pitchFamily="82" charset="0"/>
              </a:rPr>
              <a:t>AhÀ¡v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Úm</a:t>
            </a:r>
            <a:r>
              <a:rPr lang="en-US" sz="2500" b="1" dirty="0">
                <a:latin typeface="ML-Aathira" pitchFamily="82" charset="0"/>
              </a:rPr>
              <a:t>\-</a:t>
            </a:r>
            <a:r>
              <a:rPr lang="en-US" sz="2500" b="1" dirty="0" err="1">
                <a:latin typeface="ML-Aathira" pitchFamily="82" charset="0"/>
              </a:rPr>
              <a:t>kv</a:t>
            </a:r>
            <a:r>
              <a:rPr lang="en-US" sz="2500" b="1" dirty="0">
                <a:latin typeface="ML-Aathira" pitchFamily="82" charset="0"/>
              </a:rPr>
              <a:t>\m\w \</a:t>
            </a:r>
            <a:r>
              <a:rPr lang="en-US" sz="2500" b="1" dirty="0" err="1">
                <a:latin typeface="ML-Aathira" pitchFamily="82" charset="0"/>
              </a:rPr>
              <a:t>ÂIp</a:t>
            </a:r>
            <a:r>
              <a:rPr lang="en-US" sz="2500" b="1" dirty="0">
                <a:latin typeface="ML-Aathira" pitchFamily="82" charset="0"/>
              </a:rPr>
              <a:t>-I, </a:t>
            </a:r>
            <a:r>
              <a:rPr lang="en-US" sz="2500" b="1" dirty="0" err="1">
                <a:latin typeface="ML-Aathira" pitchFamily="82" charset="0"/>
              </a:rPr>
              <a:t>Ahn-Sp¶v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Iev</a:t>
            </a:r>
            <a:r>
              <a:rPr lang="en-US" sz="2500" b="1" dirty="0">
                <a:latin typeface="ML-Aathira" pitchFamily="82" charset="0"/>
              </a:rPr>
              <a:t>]n-¨-</a:t>
            </a:r>
            <a:r>
              <a:rPr lang="en-US" sz="2500" b="1" dirty="0" err="1">
                <a:latin typeface="ML-Aathira" pitchFamily="82" charset="0"/>
              </a:rPr>
              <a:t>hsbÃmw</a:t>
            </a:r>
            <a:r>
              <a:rPr lang="en-US" sz="2500" b="1" dirty="0">
                <a:latin typeface="ML-Aathira" pitchFamily="82" charset="0"/>
              </a:rPr>
              <a:t> A\p-k-</a:t>
            </a:r>
            <a:r>
              <a:rPr lang="en-US" sz="2500" b="1" dirty="0" err="1">
                <a:latin typeface="ML-Aathira" pitchFamily="82" charset="0"/>
              </a:rPr>
              <a:t>cn</a:t>
            </a:r>
            <a:r>
              <a:rPr lang="en-US" sz="2500" b="1" dirty="0">
                <a:latin typeface="ML-Aathira" pitchFamily="82" charset="0"/>
              </a:rPr>
              <a:t>-¡p-hm³ </a:t>
            </a:r>
            <a:r>
              <a:rPr lang="en-US" sz="2500" b="1" dirty="0" err="1">
                <a:latin typeface="ML-Aathira" pitchFamily="82" charset="0"/>
              </a:rPr>
              <a:t>Ahsc</a:t>
            </a:r>
            <a:r>
              <a:rPr lang="en-US" sz="2500" b="1" dirty="0">
                <a:latin typeface="ML-Aathira" pitchFamily="82" charset="0"/>
              </a:rPr>
              <a:t> ]</a:t>
            </a:r>
            <a:r>
              <a:rPr lang="en-US" sz="2500" b="1" dirty="0" err="1">
                <a:latin typeface="ML-Aathira" pitchFamily="82" charset="0"/>
              </a:rPr>
              <a:t>Tn</a:t>
            </a:r>
            <a:r>
              <a:rPr lang="en-US" sz="2500" b="1" dirty="0">
                <a:latin typeface="ML-Aathira" pitchFamily="82" charset="0"/>
              </a:rPr>
              <a:t>-¸n-			¡p-I, </a:t>
            </a:r>
            <a:r>
              <a:rPr lang="en-US" sz="2500" b="1" dirty="0" err="1">
                <a:latin typeface="ML-Aathira" pitchFamily="82" charset="0"/>
              </a:rPr>
              <a:t>Ahn-Sps</a:t>
            </a:r>
            <a:r>
              <a:rPr lang="en-US" sz="2500" b="1" dirty="0">
                <a:latin typeface="ML-Aathira" pitchFamily="82" charset="0"/>
              </a:rPr>
              <a:t>¯ </a:t>
            </a:r>
            <a:r>
              <a:rPr lang="en-US" sz="2500" b="1" dirty="0" err="1">
                <a:latin typeface="ML-Aathira" pitchFamily="82" charset="0"/>
              </a:rPr>
              <a:t>kvt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l¯n</a:t>
            </a:r>
            <a:r>
              <a:rPr lang="en-US" sz="2500" b="1" dirty="0">
                <a:latin typeface="ML-Aathira" pitchFamily="82" charset="0"/>
              </a:rPr>
              <a:t>\p </a:t>
            </a:r>
            <a:r>
              <a:rPr lang="en-US" sz="2500" b="1" dirty="0" err="1">
                <a:latin typeface="ML-Aathira" pitchFamily="82" charset="0"/>
              </a:rPr>
              <a:t>km£yw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hln</a:t>
            </a:r>
            <a:r>
              <a:rPr lang="en-US" sz="2500" b="1" dirty="0">
                <a:latin typeface="ML-Aathira" pitchFamily="82" charset="0"/>
              </a:rPr>
              <a:t>-			¡</a:t>
            </a:r>
            <a:r>
              <a:rPr lang="en-US" sz="2500" b="1" dirty="0" err="1">
                <a:latin typeface="ML-Aathira" pitchFamily="82" charset="0"/>
              </a:rPr>
              <a:t>pI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F¶n-hbm-bn-cp¶p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Cutim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injy-cn-eqsS</a:t>
            </a:r>
            <a:r>
              <a:rPr lang="en-US" sz="2500" b="1" dirty="0">
                <a:latin typeface="ML-Aathira" pitchFamily="82" charset="0"/>
              </a:rPr>
              <a:t> 			</a:t>
            </a:r>
            <a:r>
              <a:rPr lang="en-US" sz="2500" b="1" dirty="0" err="1">
                <a:latin typeface="ML-Aathira" pitchFamily="82" charset="0"/>
              </a:rPr>
              <a:t>k`sb</a:t>
            </a:r>
            <a:r>
              <a:rPr lang="en-US" sz="2500" b="1" dirty="0">
                <a:latin typeface="ML-Aathira" pitchFamily="82" charset="0"/>
              </a:rPr>
              <a:t> 	</a:t>
            </a:r>
            <a:r>
              <a:rPr lang="en-US" sz="2500" b="1" dirty="0" err="1">
                <a:latin typeface="ML-Aathira" pitchFamily="82" charset="0"/>
              </a:rPr>
              <a:t>Gev</a:t>
            </a:r>
            <a:r>
              <a:rPr lang="en-US" sz="2500" b="1" dirty="0">
                <a:latin typeface="ML-Aathira" pitchFamily="82" charset="0"/>
              </a:rPr>
              <a:t>]n¨ </a:t>
            </a:r>
            <a:r>
              <a:rPr lang="en-US" sz="2500" b="1" dirty="0" err="1">
                <a:latin typeface="ML-Aathira" pitchFamily="82" charset="0"/>
              </a:rPr>
              <a:t>ZuXy</a:t>
            </a:r>
            <a:r>
              <a:rPr lang="en-US" sz="2500" b="1" dirty="0">
                <a:latin typeface="ML-Aathira" pitchFamily="82" charset="0"/>
              </a:rPr>
              <a:t>-§Ä.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k` </a:t>
            </a:r>
            <a:r>
              <a:rPr lang="en-US" sz="2500" b="1" dirty="0" err="1">
                <a:latin typeface="ML-Aathira" pitchFamily="82" charset="0"/>
              </a:rPr>
              <a:t>kz`m</a:t>
            </a:r>
            <a:r>
              <a:rPr lang="en-US" sz="2500" b="1" dirty="0">
                <a:latin typeface="ML-Aathira" pitchFamily="82" charset="0"/>
              </a:rPr>
              <a:t>-h-¯</a:t>
            </a:r>
            <a:r>
              <a:rPr lang="en-US" sz="2500" b="1" dirty="0" err="1">
                <a:latin typeface="ML-Aathira" pitchFamily="82" charset="0"/>
              </a:rPr>
              <a:t>mse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bm</a:t>
            </a:r>
            <a:r>
              <a:rPr lang="en-US" sz="2500" b="1" dirty="0">
                <a:latin typeface="ML-Aathira" pitchFamily="82" charset="0"/>
              </a:rPr>
              <a:t>-b-</a:t>
            </a:r>
            <a:r>
              <a:rPr lang="en-US" sz="2500" b="1" dirty="0" err="1">
                <a:latin typeface="ML-Aathira" pitchFamily="82" charset="0"/>
              </a:rPr>
              <a:t>Xn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mÂ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k`mw</a:t>
            </a:r>
            <a:r>
              <a:rPr lang="en-US" sz="2500" b="1" dirty="0">
                <a:latin typeface="ML-Aathira" pitchFamily="82" charset="0"/>
              </a:rPr>
              <a:t>-			K§-</a:t>
            </a:r>
            <a:r>
              <a:rPr lang="en-US" sz="2500" b="1" dirty="0" err="1">
                <a:latin typeface="ML-Aathira" pitchFamily="82" charset="0"/>
              </a:rPr>
              <a:t>sf-Ãm-hcpw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cmWv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</p:txBody>
      </p:sp>
      <p:pic>
        <p:nvPicPr>
          <p:cNvPr id="2050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457200" y="1600200"/>
            <a:ext cx="8001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at\m-`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mh§Ä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pPr algn="just"/>
            <a:r>
              <a:rPr lang="en-US" sz="2500" b="1" dirty="0">
                <a:latin typeface="ML-Aathira" pitchFamily="82" charset="0"/>
              </a:rPr>
              <a:t>		*  	X§-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</a:t>
            </a:r>
            <a:r>
              <a:rPr lang="en-US" sz="2500" b="1" dirty="0" err="1">
                <a:latin typeface="ML-Aathira" pitchFamily="82" charset="0"/>
              </a:rPr>
              <a:t>Zu</a:t>
            </a:r>
            <a:r>
              <a:rPr lang="en-US" sz="2500" b="1" dirty="0">
                <a:latin typeface="ML-Aathira" pitchFamily="82" charset="0"/>
              </a:rPr>
              <a:t>-</a:t>
            </a:r>
            <a:r>
              <a:rPr lang="en-US" sz="2500" b="1" dirty="0" err="1">
                <a:latin typeface="ML-Aathira" pitchFamily="82" charset="0"/>
              </a:rPr>
              <a:t>Xy</a:t>
            </a:r>
            <a:r>
              <a:rPr lang="en-US" sz="2500" b="1" dirty="0">
                <a:latin typeface="ML-Aathira" pitchFamily="82" charset="0"/>
              </a:rPr>
              <a:t>-s¯¡p-</a:t>
            </a:r>
            <a:r>
              <a:rPr lang="en-US" sz="2500" b="1" dirty="0" err="1">
                <a:latin typeface="ML-Aathira" pitchFamily="82" charset="0"/>
              </a:rPr>
              <a:t>dn</a:t>
            </a:r>
            <a:r>
              <a:rPr lang="en-US" sz="2500" b="1" dirty="0">
                <a:latin typeface="ML-Aathira" pitchFamily="82" charset="0"/>
              </a:rPr>
              <a:t>-¨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				Ah-</a:t>
            </a:r>
            <a:r>
              <a:rPr lang="en-US" sz="2500" b="1" dirty="0" err="1">
                <a:latin typeface="ML-Aathira" pitchFamily="82" charset="0"/>
              </a:rPr>
              <a:t>t_m</a:t>
            </a:r>
            <a:r>
              <a:rPr lang="en-US" sz="2500" b="1" dirty="0">
                <a:latin typeface="ML-Aathira" pitchFamily="82" charset="0"/>
              </a:rPr>
              <a:t>[w.	</a:t>
            </a:r>
          </a:p>
          <a:p>
            <a:pPr algn="just"/>
            <a:endParaRPr lang="en-US" sz="2500" b="1" dirty="0">
              <a:latin typeface="ML-Aathira" pitchFamily="82" charset="0"/>
            </a:endParaRPr>
          </a:p>
          <a:p>
            <a:r>
              <a:rPr lang="en-US" sz="2500" b="1" dirty="0">
                <a:latin typeface="ML-Aathira" pitchFamily="82" charset="0"/>
              </a:rPr>
              <a:t>		*  	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-Å-h-cp-</a:t>
            </a:r>
            <a:r>
              <a:rPr lang="en-US" sz="2500" b="1" dirty="0" err="1">
                <a:latin typeface="ML-Aathira" pitchFamily="82" charset="0"/>
              </a:rPr>
              <a:t>ambn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ssZh</a:t>
            </a:r>
            <a:r>
              <a:rPr lang="en-US" sz="2500" b="1" dirty="0">
                <a:latin typeface="ML-Aathira" pitchFamily="82" charset="0"/>
              </a:rPr>
              <a:t>-h-N\w ]¦p-h 				</a:t>
            </a:r>
            <a:r>
              <a:rPr lang="en-US" sz="2500" b="1" dirty="0" err="1">
                <a:latin typeface="ML-Aathira" pitchFamily="82" charset="0"/>
              </a:rPr>
              <a:t>bv¡phm</a:t>
            </a:r>
            <a:r>
              <a:rPr lang="en-US" sz="2500" b="1" dirty="0">
                <a:latin typeface="ML-Aathira" pitchFamily="82" charset="0"/>
              </a:rPr>
              <a:t>\</a:t>
            </a:r>
            <a:r>
              <a:rPr lang="en-US" sz="2500" b="1" dirty="0" err="1">
                <a:latin typeface="ML-Aathira" pitchFamily="82" charset="0"/>
              </a:rPr>
              <a:t>pÅ</a:t>
            </a:r>
            <a:r>
              <a:rPr lang="en-US" sz="2500" b="1" dirty="0">
                <a:latin typeface="ML-Aathira" pitchFamily="82" charset="0"/>
              </a:rPr>
              <a:t> </a:t>
            </a:r>
            <a:r>
              <a:rPr lang="en-US" sz="2500" b="1" dirty="0" err="1">
                <a:latin typeface="ML-Aathira" pitchFamily="82" charset="0"/>
              </a:rPr>
              <a:t>Xmev</a:t>
            </a:r>
            <a:r>
              <a:rPr lang="en-US" sz="2500" b="1" dirty="0">
                <a:latin typeface="ML-Aathira" pitchFamily="82" charset="0"/>
              </a:rPr>
              <a:t>]</a:t>
            </a:r>
            <a:r>
              <a:rPr lang="en-US" sz="2500" b="1" dirty="0" err="1">
                <a:latin typeface="ML-Aathira" pitchFamily="82" charset="0"/>
              </a:rPr>
              <a:t>cyw</a:t>
            </a:r>
            <a:r>
              <a:rPr lang="en-US" sz="2500" b="1" dirty="0">
                <a:latin typeface="ML-Aathira" pitchFamily="82" charset="0"/>
              </a:rPr>
              <a:t>.</a:t>
            </a:r>
          </a:p>
          <a:p>
            <a:pPr algn="just"/>
            <a:endParaRPr lang="en-US" sz="2000" dirty="0">
              <a:latin typeface="ML-Aathira" pitchFamily="82" charset="0"/>
            </a:endParaRPr>
          </a:p>
        </p:txBody>
      </p:sp>
      <p:pic>
        <p:nvPicPr>
          <p:cNvPr id="14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0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0"/>
            <a:ext cx="9144000" cy="1143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044575"/>
            <a:ext cx="9144000" cy="1470025"/>
          </a:xfrm>
        </p:spPr>
        <p:txBody>
          <a:bodyPr>
            <a:noAutofit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pt-BR" sz="5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k` kz`m-h-¯mte t{]jnX</a:t>
            </a:r>
            <a:endParaRPr lang="pt-BR" sz="5000" dirty="0">
              <a:solidFill>
                <a:srgbClr val="FF0000"/>
              </a:solidFill>
              <a:latin typeface="ML-Aathira" pitchFamily="82" charset="0"/>
              <a:cs typeface="Arial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28600"/>
            <a:ext cx="4876800" cy="685800"/>
          </a:xfrm>
        </p:spPr>
        <p:txBody>
          <a:bodyPr>
            <a:noAutofit/>
          </a:bodyPr>
          <a:lstStyle/>
          <a:p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]</a:t>
            </a:r>
            <a:r>
              <a:rPr lang="en-US" sz="4500" b="1" dirty="0" err="1">
                <a:solidFill>
                  <a:schemeClr val="bg1"/>
                </a:solidFill>
                <a:latin typeface="ML-Aathira" pitchFamily="82" charset="0"/>
              </a:rPr>
              <a:t>mTw</a:t>
            </a:r>
            <a:r>
              <a:rPr lang="en-US" sz="4500" b="1" dirty="0">
                <a:solidFill>
                  <a:schemeClr val="bg1"/>
                </a:solidFill>
                <a:latin typeface="ML-Aathira" pitchFamily="82" charset="0"/>
              </a:rPr>
              <a:t> 1</a:t>
            </a:r>
            <a:endParaRPr lang="en-US" sz="4500" dirty="0">
              <a:solidFill>
                <a:schemeClr val="bg1"/>
              </a:solidFill>
              <a:latin typeface="ML-Aathira" pitchFamily="82" charset="0"/>
            </a:endParaRPr>
          </a:p>
        </p:txBody>
      </p:sp>
      <p:pic>
        <p:nvPicPr>
          <p:cNvPr id="1026" name="Picture 2" descr="C:\Users\user\Desktop\New folderm9\class 10\les 1\ordain_apost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2514600"/>
            <a:ext cx="5715000" cy="4286250"/>
          </a:xfrm>
          <a:prstGeom prst="rect">
            <a:avLst/>
          </a:prstGeom>
          <a:noFill/>
          <a:ln w="76200">
            <a:solidFill>
              <a:schemeClr val="bg1"/>
            </a:solidFill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 descr="C:\Users\user\Desktop\powerpoint_wallpaper_download cop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533400" y="1600200"/>
            <a:ext cx="8001000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de-DE" sz="40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kz´-am-t¡-­ </a:t>
            </a:r>
            <a:r>
              <a:rPr lang="en-US" sz="40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L-Aathira" pitchFamily="82" charset="0"/>
              </a:rPr>
              <a:t>ioe§Ä</a:t>
            </a:r>
            <a:endParaRPr lang="en-US" sz="40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L-Aathira" pitchFamily="82" charset="0"/>
            </a:endParaRPr>
          </a:p>
          <a:p>
            <a:pPr algn="just"/>
            <a:r>
              <a:rPr lang="en-US" b="1" dirty="0">
                <a:latin typeface="ML-Aathira" pitchFamily="82" charset="0"/>
              </a:rPr>
              <a:t>	</a:t>
            </a:r>
          </a:p>
          <a:p>
            <a:pPr lvl="4"/>
            <a:r>
              <a:rPr lang="en-US" sz="2500" b="1" dirty="0">
                <a:latin typeface="ML-Aathira" pitchFamily="82" charset="0"/>
              </a:rPr>
              <a:t>*  	</a:t>
            </a:r>
            <a:r>
              <a:rPr lang="en-US" sz="2500" b="1" dirty="0" err="1">
                <a:latin typeface="ML-Aathira" pitchFamily="82" charset="0"/>
              </a:rPr>
              <a:t>Cutim-sb</a:t>
            </a:r>
            <a:r>
              <a:rPr lang="en-US" sz="2500" b="1" dirty="0">
                <a:latin typeface="ML-Aathira" pitchFamily="82" charset="0"/>
              </a:rPr>
              <a:t>-¡p-</a:t>
            </a:r>
            <a:r>
              <a:rPr lang="en-US" sz="2500" b="1" dirty="0" err="1">
                <a:latin typeface="ML-Aathira" pitchFamily="82" charset="0"/>
              </a:rPr>
              <a:t>dn¨v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aäp</a:t>
            </a:r>
            <a:r>
              <a:rPr lang="en-US" sz="2500" b="1" dirty="0">
                <a:latin typeface="ML-Aathira" pitchFamily="82" charset="0"/>
              </a:rPr>
              <a:t>-D-Å-h-</a:t>
            </a:r>
            <a:r>
              <a:rPr lang="en-US" sz="2500" b="1" dirty="0" err="1">
                <a:latin typeface="ML-Aathira" pitchFamily="82" charset="0"/>
              </a:rPr>
              <a:t>tcmSv</a:t>
            </a:r>
            <a:r>
              <a:rPr lang="en-US" sz="2500" b="1" dirty="0">
                <a:latin typeface="ML-Aathira" pitchFamily="82" charset="0"/>
              </a:rPr>
              <a:t>  ]d-</a:t>
            </a:r>
            <a:r>
              <a:rPr lang="en-US" sz="2500" b="1" dirty="0" err="1">
                <a:latin typeface="ML-Aathira" pitchFamily="82" charset="0"/>
              </a:rPr>
              <a:t>bp</a:t>
            </a:r>
            <a:r>
              <a:rPr lang="en-US" sz="2500" b="1" dirty="0">
                <a:latin typeface="ML-Aathira" pitchFamily="82" charset="0"/>
              </a:rPr>
              <a:t>-¶p.</a:t>
            </a:r>
          </a:p>
          <a:p>
            <a:pPr lvl="4" algn="just"/>
            <a:endParaRPr lang="en-US" sz="2500" b="1" dirty="0">
              <a:latin typeface="ML-Aathira" pitchFamily="82" charset="0"/>
            </a:endParaRPr>
          </a:p>
          <a:p>
            <a:pPr lvl="4"/>
            <a:r>
              <a:rPr lang="en-US" sz="2500" b="1" dirty="0">
                <a:latin typeface="ML-Aathira" pitchFamily="82" charset="0"/>
              </a:rPr>
              <a:t>* 	t{]</a:t>
            </a:r>
            <a:r>
              <a:rPr lang="en-US" sz="2500" b="1" dirty="0" err="1">
                <a:latin typeface="ML-Aathira" pitchFamily="82" charset="0"/>
              </a:rPr>
              <a:t>jn</a:t>
            </a:r>
            <a:r>
              <a:rPr lang="en-US" sz="2500" b="1" dirty="0">
                <a:latin typeface="ML-Aathira" pitchFamily="82" charset="0"/>
              </a:rPr>
              <a:t>-X-{]-</a:t>
            </a:r>
            <a:r>
              <a:rPr lang="en-US" sz="2500" b="1" dirty="0" err="1">
                <a:latin typeface="ML-Aathira" pitchFamily="82" charset="0"/>
              </a:rPr>
              <a:t>hÀ</a:t>
            </a:r>
            <a:r>
              <a:rPr lang="en-US" sz="2500" b="1" dirty="0">
                <a:latin typeface="ML-Aathira" pitchFamily="82" charset="0"/>
              </a:rPr>
              <a:t>¯-\-§-</a:t>
            </a:r>
            <a:r>
              <a:rPr lang="en-US" sz="2500" b="1" dirty="0" err="1">
                <a:latin typeface="ML-Aathira" pitchFamily="82" charset="0"/>
              </a:rPr>
              <a:t>fpsS</a:t>
            </a:r>
            <a:r>
              <a:rPr lang="en-US" sz="2500" b="1" dirty="0">
                <a:latin typeface="ML-Aathira" pitchFamily="82" charset="0"/>
              </a:rPr>
              <a:t>  </a:t>
            </a:r>
            <a:r>
              <a:rPr lang="en-US" sz="2500" b="1" dirty="0" err="1">
                <a:latin typeface="ML-Aathira" pitchFamily="82" charset="0"/>
              </a:rPr>
              <a:t>hnP-b¯n</a:t>
            </a:r>
            <a:r>
              <a:rPr lang="en-US" sz="2500" b="1" dirty="0">
                <a:latin typeface="ML-Aathira" pitchFamily="82" charset="0"/>
              </a:rPr>
              <a:t>-\</a:t>
            </a:r>
            <a:r>
              <a:rPr lang="en-US" sz="2500" b="1" dirty="0" err="1">
                <a:latin typeface="ML-Aathira" pitchFamily="82" charset="0"/>
              </a:rPr>
              <a:t>mbn</a:t>
            </a:r>
            <a:r>
              <a:rPr lang="en-US" sz="2500" b="1" dirty="0">
                <a:latin typeface="ML-Aathira" pitchFamily="82" charset="0"/>
              </a:rPr>
              <a:t> 	{]</a:t>
            </a:r>
            <a:r>
              <a:rPr lang="en-US" sz="2500" b="1" dirty="0" err="1">
                <a:latin typeface="ML-Aathira" pitchFamily="82" charset="0"/>
              </a:rPr>
              <a:t>mÀ°n</a:t>
            </a:r>
            <a:r>
              <a:rPr lang="en-US" sz="2500" b="1" dirty="0">
                <a:latin typeface="ML-Aathira" pitchFamily="82" charset="0"/>
              </a:rPr>
              <a:t>-¡</a:t>
            </a:r>
            <a:r>
              <a:rPr lang="en-US" sz="2500" b="1" dirty="0" err="1">
                <a:latin typeface="ML-Aathira" pitchFamily="82" charset="0"/>
              </a:rPr>
              <a:t>p¶p</a:t>
            </a:r>
            <a:r>
              <a:rPr lang="en-US" sz="2500" b="1" dirty="0">
                <a:latin typeface="ML-Aathira" pitchFamily="82" charset="0"/>
              </a:rPr>
              <a:t>.</a:t>
            </a:r>
            <a:r>
              <a:rPr lang="de-DE" sz="2500" b="1" dirty="0">
                <a:latin typeface="ML-Aathira" pitchFamily="82" charset="0"/>
              </a:rPr>
              <a:t> </a:t>
            </a:r>
            <a:endParaRPr lang="en-US" sz="2500" b="1" dirty="0">
              <a:latin typeface="ML-Aathira" pitchFamily="82" charset="0"/>
            </a:endParaRPr>
          </a:p>
        </p:txBody>
      </p:sp>
      <p:pic>
        <p:nvPicPr>
          <p:cNvPr id="13" name="Picture 5" descr="C:\Users\user\Desktop\vadafone\1ff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3352800"/>
            <a:ext cx="1956126" cy="1477962"/>
          </a:xfrm>
          <a:prstGeom prst="rect">
            <a:avLst/>
          </a:prstGeom>
          <a:noFill/>
        </p:spPr>
      </p:pic>
      <p:pic>
        <p:nvPicPr>
          <p:cNvPr id="10" name="Picture 2" descr="C:\Users\user\Desktop\candle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0386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C:\Users\user\Desktop\vadafone\G_Multi01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600200"/>
            <a:ext cx="5410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user\Desktop\SMCC PHOTO\Candle-06-june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0" y="1981200"/>
            <a:ext cx="1524000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>
          <a:xfrm>
            <a:off x="2895600" y="2667000"/>
            <a:ext cx="3302507" cy="2400657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Thank</a:t>
            </a:r>
          </a:p>
          <a:p>
            <a:pPr algn="ctr">
              <a:defRPr/>
            </a:pP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Algerian" pitchFamily="82" charset="0"/>
              </a:rPr>
              <a:t>you</a:t>
            </a:r>
          </a:p>
        </p:txBody>
      </p:sp>
      <p:pic>
        <p:nvPicPr>
          <p:cNvPr id="14" name="Picture 8" descr="mobile 032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2333226">
            <a:off x="3962400" y="3503613"/>
            <a:ext cx="1257300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69 0  0.125 0.07467  0.125 0.16667  C 0.125 0.25867  0.069 0.33333  0 0.33333  C -0.069 0.33333  -0.125 0.25867  -0.125 0.16667  C -0.125 0.07467  -0.069 0  0 0  Z" pathEditMode="relative" ptsTypes="">
                                      <p:cBhvr>
                                        <p:cTn id="1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457200" y="266343"/>
            <a:ext cx="8153400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""BI-bmÂ \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n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Ä t]mbn FÃm P\-X-I-tfbpw injy-s¸-Sp-¯p-hn³. ]nXm-hn-tâbpw ]p{X-tâbpw ]cn-ip-²m-ßm-hn-tâbpw \ma-¯nÂ AhÀ¡v Úm\-kv\m\w \evIp-hn³. Rm³ \n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tfmSv Iev]n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--h-sbÃmw A\p-k-cn-¡p-hm³ Ahsc ]Tn-¸n-¡p-hn³''</a:t>
            </a:r>
            <a:r>
              <a:rPr lang="en-US" sz="3000" dirty="0">
                <a:latin typeface="ML-Aathira" pitchFamily="82" charset="0"/>
                <a:ea typeface="Times New Roman" pitchFamily="18" charset="0"/>
                <a:cs typeface="ML-Revathi"/>
              </a:rPr>
              <a:t>(a-¯m. 28:18-þ20)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.</a:t>
            </a:r>
            <a:r>
              <a:rPr lang="en-US" sz="3000" dirty="0">
                <a:latin typeface="ML-Aathira" pitchFamily="82" charset="0"/>
              </a:rPr>
              <a:t> 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4" name="Picture 2" descr="C:\Users\user\Desktop\New folderm9\class 10\les 1\ordain_apostl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2571750"/>
            <a:ext cx="5715000" cy="4286250"/>
          </a:xfrm>
          <a:prstGeom prst="rect">
            <a:avLst/>
          </a:prstGeom>
          <a:noFill/>
          <a:ln w="76200">
            <a:noFill/>
          </a:ln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968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Placeholder 4" descr="jesus-full.jpg"/>
          <p:cNvPicPr>
            <a:picLocks noGrp="1" noChangeAspect="1"/>
          </p:cNvPicPr>
          <p:nvPr>
            <p:ph type="pic" idx="1"/>
          </p:nvPr>
        </p:nvPicPr>
        <p:blipFill>
          <a:blip r:embed="rId3" cstate="print">
            <a:lum bright="70000" contrast="-70000"/>
          </a:blip>
          <a:srcRect l="5619" r="5619"/>
          <a:stretch>
            <a:fillRect/>
          </a:stretch>
        </p:blipFill>
        <p:spPr>
          <a:xfrm>
            <a:off x="660400" y="76200"/>
            <a:ext cx="7797800" cy="3657600"/>
          </a:xfrm>
          <a:prstGeom prst="ellipse">
            <a:avLst/>
          </a:prstGeom>
          <a:ln>
            <a:noFill/>
          </a:ln>
          <a:effectLst>
            <a:softEdge rad="635000"/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7600"/>
            <a:ext cx="8229600" cy="2743200"/>
          </a:xfrm>
        </p:spPr>
        <p:txBody>
          <a:bodyPr>
            <a:normAutofit fontScale="90000"/>
          </a:bodyPr>
          <a:lstStyle/>
          <a:p>
            <a:pPr lvl="0" algn="ctr" fontAlgn="base">
              <a:spcAft>
                <a:spcPct val="0"/>
              </a:spcAft>
            </a:pP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/>
            </a:r>
            <a:b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4400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IÀ¯m-hnsâ Iev]\</a:t>
            </a:r>
            <a:r>
              <a:rPr lang="en-US" sz="4400" b="0" dirty="0">
                <a:solidFill>
                  <a:srgbClr val="FF0000"/>
                </a:solidFill>
                <a:latin typeface="ML-Aathira" pitchFamily="82" charset="0"/>
                <a:cs typeface="Arial" pitchFamily="34" charset="0"/>
              </a:rPr>
              <a:t/>
            </a:r>
            <a:br>
              <a:rPr lang="en-US" sz="4400" b="0" dirty="0">
                <a:solidFill>
                  <a:srgbClr val="FF0000"/>
                </a:solidFill>
                <a:latin typeface="ML-Aathira" pitchFamily="82" charset="0"/>
                <a:cs typeface="Arial" pitchFamily="34" charset="0"/>
              </a:rPr>
            </a:b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""\n</a:t>
            </a:r>
            <a:r>
              <a:rPr lang="en-US" sz="3300" b="0" dirty="0">
                <a:latin typeface="ML-Aathira" pitchFamily="82" charset="0"/>
              </a:rPr>
              <a:t>§</a:t>
            </a: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Ä</a:t>
            </a:r>
            <a:r>
              <a:rPr lang="en-US" sz="3300" b="0" dirty="0">
                <a:latin typeface="ML-Aathira" pitchFamily="82" charset="0"/>
              </a:rPr>
              <a:t> </a:t>
            </a: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 CsXsâ HmÀ½-bv¡mbn sN¿p-hn³'‘.</a:t>
            </a:r>
            <a:b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</a:b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""\n</a:t>
            </a:r>
            <a:r>
              <a:rPr lang="en-US" sz="3300" b="0" dirty="0">
                <a:latin typeface="ML-Aathira" pitchFamily="82" charset="0"/>
              </a:rPr>
              <a:t>§</a:t>
            </a: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Ä temI-sa</a:t>
            </a:r>
            <a:r>
              <a:rPr lang="en-US" sz="3300" b="0" dirty="0">
                <a:latin typeface="ML-Aathira" pitchFamily="82" charset="0"/>
              </a:rPr>
              <a:t>§</a:t>
            </a: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pw t]mbn, FÃm krjvSn-I-tfmSpw kphn-tijw {]kw-Kn-¡p-hn³'‘. Cutim Çol-·mÀ hgn k`sb `c-ta-ev]n</a:t>
            </a:r>
            <a:r>
              <a:rPr lang="en-US" sz="3300" b="0" dirty="0">
                <a:latin typeface="ML-Aathira" pitchFamily="82" charset="0"/>
              </a:rPr>
              <a:t>¨</a:t>
            </a:r>
            <a:br>
              <a:rPr lang="en-US" sz="3300" b="0" dirty="0">
                <a:latin typeface="ML-Aathira" pitchFamily="82" charset="0"/>
              </a:rPr>
            </a:br>
            <a:r>
              <a:rPr lang="pt-BR" sz="3300" b="0" dirty="0">
                <a:latin typeface="ML-Aathira" pitchFamily="82" charset="0"/>
                <a:ea typeface="Times New Roman" pitchFamily="18" charset="0"/>
                <a:cs typeface="ML-Revathi"/>
              </a:rPr>
              <a:t> ZuXy-amWv kphn-tij {]tLm-j-Ww.</a:t>
            </a:r>
            <a:r>
              <a:rPr lang="en-US" sz="3300" b="0" dirty="0">
                <a:latin typeface="ML-Aathira" pitchFamily="82" charset="0"/>
                <a:cs typeface="Arial" pitchFamily="34" charset="0"/>
              </a:rPr>
              <a:t/>
            </a:r>
            <a:br>
              <a:rPr lang="en-US" sz="3300" b="0" dirty="0">
                <a:latin typeface="ML-Aathira" pitchFamily="82" charset="0"/>
                <a:cs typeface="Arial" pitchFamily="34" charset="0"/>
              </a:rPr>
            </a:br>
            <a:endParaRPr lang="en-US" sz="3300" dirty="0">
              <a:latin typeface="ML-Aathira" pitchFamily="82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533400" y="178981"/>
            <a:ext cx="8153400" cy="30162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]nXmhv ]p{Xs\ Ab-bv¡p-¶p</a:t>
            </a:r>
            <a:endParaRPr kumimoji="0" lang="en-US" sz="3500" b="0" i="0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]p{X³hgn</a:t>
            </a:r>
            <a:r>
              <a:rPr kumimoji="0" lang="pt-BR" sz="3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pt-BR" sz="3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AÔ-Im-c-¯nsâ</a:t>
            </a:r>
            <a:r>
              <a:rPr kumimoji="0" lang="pt-BR" sz="3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B[n-]-Xy-¯nÂ\n¶pw \s½ tamNn-¸n-¡p-¶-Xn\pw</a:t>
            </a:r>
            <a:r>
              <a:rPr lang="pt-BR" sz="3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(sImtfm. 1:13) </a:t>
            </a:r>
            <a:r>
              <a:rPr lang="pt-BR" sz="3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‘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Ah-\nÂ temIs¯ Xt¶mSv cay-s¸-Sp-¯p-¶-Xn\pw th­n</a:t>
            </a:r>
            <a:r>
              <a:rPr lang="pt-BR" sz="30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(2 tImdn. 5:19) ]nXm-hmb ssZhw ]p{Xs\ temI-¯n-te-¡-b-</a:t>
            </a:r>
            <a:r>
              <a:rPr lang="en-US" sz="3000" dirty="0">
                <a:solidFill>
                  <a:schemeClr val="tx2">
                    <a:lumMod val="50000"/>
                  </a:schemeClr>
                </a:solidFill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p. </a:t>
            </a:r>
            <a:r>
              <a:rPr kumimoji="0" lang="pt-BR" sz="300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]nXm-hnsâ CjvSw \nd-th-äpI F¶-Xm-bn-cp¶p ]p{Xsâ t{]jnXZuXyw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(tbm-l. 5:30).</a:t>
            </a:r>
            <a:r>
              <a:rPr kumimoji="0" lang="pt-BR" sz="30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 </a:t>
            </a:r>
            <a:endParaRPr kumimoji="0" lang="pt-BR" sz="3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3481030"/>
            <a:ext cx="2667000" cy="3376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3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57200" y="417255"/>
            <a:ext cx="82296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 {]Ya t{]jn-X³</a:t>
            </a: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ssZh-]n-Xm-hnsâ kphn-ti-j-amWv Cutim. FÃm t{]jnX{]hÀ¯-\--</a:t>
            </a:r>
            <a:r>
              <a:rPr lang="en-US" sz="3000" dirty="0">
                <a:latin typeface="ML-Aathira" pitchFamily="82" charset="0"/>
              </a:rPr>
              <a:t>§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fp-tSbpw Bcw`w ]p{Xsâ temI-¯n-te-¡pÅ Ab-bv¡-s¸-S-em-Wv. Cutim-X-s¶-bmWp kphn-ti-j-¯nsâ {]Yahàm-hv.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18995" y="2743200"/>
            <a:ext cx="3253205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5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762000" y="1447800"/>
            <a:ext cx="75438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Ab-bv¡pI F¶À</a:t>
            </a:r>
            <a:r>
              <a:rPr lang="en-US" sz="3000" dirty="0">
                <a:latin typeface="ML-Aathira" pitchFamily="82" charset="0"/>
              </a:rPr>
              <a:t>°w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hcp¶ "ao¯sc' F¶ e¯o³ ]Z-¯nÂ\n-¶mWv "anj³' </a:t>
            </a:r>
            <a:r>
              <a:rPr lang="pt-BR" sz="2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pt-BR" sz="25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Mission)</a:t>
            </a:r>
            <a:r>
              <a:rPr kumimoji="0" lang="pt-BR" sz="25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"anj-\dn' </a:t>
            </a:r>
            <a:r>
              <a:rPr lang="pt-BR" sz="2500" dirty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</a:t>
            </a:r>
            <a:r>
              <a:rPr kumimoji="0" lang="pt-BR" sz="2500" b="0" i="0" u="none" strike="noStrike" cap="none" normalizeH="0" baseline="0" dirty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Missionary)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F¶o hm¡p-I-fpsS DÛ-hw.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"anj³'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 ]Zw Ab-bv¡-s¸-«-hsâ ZuXys¯ kqNn-¸n-¡p-¶p. 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 charset="0"/>
              </a:rPr>
              <a:t>"anj\dn' 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F¶mÂ Ab-bv¡-s¸-«-h³ F¶m-WÀ</a:t>
            </a:r>
            <a:r>
              <a:rPr lang="en-US" sz="3000" dirty="0">
                <a:latin typeface="ML-Aathira" pitchFamily="82" charset="0"/>
              </a:rPr>
              <a:t>°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w.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	Cutim-bpsS ktµiw a\pjyc£-tbbpw ssZh-cm-Py-t¯-bpwIp-dn-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 charset="0"/>
              </a:rPr>
              <a:t>m-bn-cp¶p.</a:t>
            </a:r>
            <a:endParaRPr kumimoji="0" lang="pt-BR" sz="3000" b="0" i="0" u="none" strike="noStrike" cap="none" normalizeH="0" dirty="0">
              <a:ln>
                <a:noFill/>
              </a:ln>
              <a:effectLst/>
              <a:latin typeface="ML-Aathira" pitchFamily="82" charset="0"/>
              <a:ea typeface="Times New Roman" pitchFamily="18" charset="0"/>
              <a:cs typeface="ML-Revathi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3" name="Rectangle 1"/>
          <p:cNvSpPr>
            <a:spLocks noChangeArrowheads="1"/>
          </p:cNvSpPr>
          <p:nvPr/>
        </p:nvSpPr>
        <p:spPr bwMode="auto">
          <a:xfrm>
            <a:off x="304800" y="2855655"/>
            <a:ext cx="845820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40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ML-Aathira" pitchFamily="82" charset="0"/>
                <a:ea typeface="Times New Roman" pitchFamily="18" charset="0"/>
                <a:cs typeface="ML-Revathi"/>
              </a:rPr>
              <a:t>]cn-ip-²m-ßm-hnsâ t{]jn-XXzw</a:t>
            </a:r>
            <a:endParaRPr kumimoji="0" lang="en-US" sz="4000" b="0" i="0" u="none" strike="noStrike" cap="none" normalizeH="0" baseline="0" dirty="0">
              <a:ln>
                <a:noFill/>
              </a:ln>
              <a:solidFill>
                <a:srgbClr val="FF33CC"/>
              </a:solidFill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Cutim t\Sn-¯s¶ c£ kz</a:t>
            </a:r>
            <a:r>
              <a:rPr lang="en-US" sz="3000" dirty="0">
                <a:latin typeface="ML-Aathira" pitchFamily="82" charset="0"/>
              </a:rPr>
              <a:t>´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-am-¡m³ a\-pjysc klm-bn-¡p-¶-Xn-\mbn ssZhw ]cn-ip-²m-ßm-hns\ Ab-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lang="pt-BR" sz="3000" dirty="0">
                <a:latin typeface="ML-Aathira" pitchFamily="82" charset="0"/>
                <a:ea typeface="Times New Roman" pitchFamily="18" charset="0"/>
                <a:cs typeface="ML-Revathi"/>
              </a:rPr>
              <a:t>p</a:t>
            </a:r>
            <a:r>
              <a:rPr kumimoji="0" lang="pt-BR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 ]nXm-hmb ssZh-¯nsâ ]²-Xn-{]-Im-c-apÅ ]p{X-tâbpw ]cn-ip-²m-ßm-hn-tâbpw t{]jn-X-Xz¯nÂ\n¶mWv k`-bpsS DÛ-hw.</a:t>
            </a:r>
            <a:endParaRPr kumimoji="0" lang="pt-BR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7600" y="0"/>
            <a:ext cx="1828800" cy="2516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516948436_8c3792eab2.jpg"/>
          <p:cNvPicPr>
            <a:picLocks noChangeAspect="1"/>
          </p:cNvPicPr>
          <p:nvPr/>
        </p:nvPicPr>
        <p:blipFill>
          <a:blip r:embed="rId2" cstate="print"/>
          <a:srcRect b="24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533400" y="469642"/>
            <a:ext cx="8077200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k` an-in-lm-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bmÂ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Ab-bv</a:t>
            </a:r>
            <a:r>
              <a:rPr lang="en-US" sz="4000" b="1" dirty="0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¡-s¸-«</a:t>
            </a:r>
            <a:r>
              <a:rPr lang="en-US" sz="4000" b="1" dirty="0" err="1">
                <a:solidFill>
                  <a:srgbClr val="FF0000"/>
                </a:solidFill>
                <a:latin typeface="ML-Aathira" pitchFamily="82" charset="0"/>
                <a:ea typeface="Times New Roman" pitchFamily="18" charset="0"/>
                <a:cs typeface="ML-Revathi"/>
              </a:rPr>
              <a:t>hÄ</a:t>
            </a:r>
            <a:endParaRPr lang="en-US" sz="4000" b="1" dirty="0">
              <a:solidFill>
                <a:srgbClr val="FF0000"/>
              </a:solidFill>
              <a:latin typeface="ML-Aathira" pitchFamily="82" charset="0"/>
              <a:ea typeface="Times New Roman" pitchFamily="18" charset="0"/>
              <a:cs typeface="ML-Revathi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kumimoji="0" lang="en-US" sz="40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ML-Aathira" pitchFamily="82" charset="0"/>
              <a:ea typeface="Times New Roman" pitchFamily="18" charset="0"/>
              <a:cs typeface="ML-Revathi"/>
            </a:endParaRP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-an-in-lm-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XpSÀ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k`.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Cutim-bpsS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ZuXy-amWv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k`bv¡v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temI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-¯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-cp-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hm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-\p-Å-Xv.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-\m-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-«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AhÄ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hnfn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-¡-s¸-«n-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-¡p-¶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Ab-bv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¡-s¸-«n-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-¡p-¶-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 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nXmhv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Fs¶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Ab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--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-t]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mse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Rm³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</a:t>
            </a:r>
            <a:r>
              <a:rPr lang="en-US" sz="3000" dirty="0" err="1">
                <a:latin typeface="ML-Aathira" pitchFamily="82" charset="0"/>
              </a:rPr>
              <a:t>§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sf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Ab-bv¡p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-¶p.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	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Cutim-bnÂ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n¶v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Cu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ZuXyw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kzoI-cn</a:t>
            </a:r>
            <a:r>
              <a:rPr lang="en-US" sz="3000" dirty="0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Ahn-Sps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¯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c£m-Ic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]²-Xn-bnÂ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kl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-I-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cn</a:t>
            </a:r>
            <a:r>
              <a:rPr lang="en-US" sz="3000" dirty="0" err="1">
                <a:latin typeface="ML-Aathira" pitchFamily="82" charset="0"/>
              </a:rPr>
              <a:t>¨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a\p-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jysc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bn-te¡v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-¡p-¶p.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AXn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-\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mÂ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k`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kmÀÆ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-{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XnI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c£-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bpsS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 </a:t>
            </a:r>
            <a:r>
              <a:rPr kumimoji="0" lang="en-US" sz="3000" b="0" i="0" u="none" strike="noStrike" cap="none" normalizeH="0" baseline="0" dirty="0" err="1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IqZm-i-bm-Wv</a:t>
            </a:r>
            <a:r>
              <a:rPr kumimoji="0" lang="en-US" sz="3000" b="0" i="0" u="none" strike="noStrike" cap="none" normalizeH="0" baseline="0" dirty="0">
                <a:ln>
                  <a:noFill/>
                </a:ln>
                <a:effectLst/>
                <a:latin typeface="ML-Aathira" pitchFamily="82" charset="0"/>
                <a:ea typeface="Times New Roman" pitchFamily="18" charset="0"/>
                <a:cs typeface="ML-Revathi"/>
              </a:rPr>
              <a:t>.</a:t>
            </a:r>
            <a:endParaRPr kumimoji="0" lang="en-US" sz="3000" b="0" i="0" u="none" strike="noStrike" cap="none" normalizeH="0" baseline="0" dirty="0">
              <a:ln>
                <a:noFill/>
              </a:ln>
              <a:effectLst/>
              <a:latin typeface="ML-Aathira" pitchFamily="82" charset="0"/>
              <a:cs typeface="Arial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9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6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603</TotalTime>
  <Words>170</Words>
  <Application>Microsoft Office PowerPoint</Application>
  <PresentationFormat>On-screen Show (4:3)</PresentationFormat>
  <Paragraphs>70</Paragraphs>
  <Slides>21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Office Theme</vt:lpstr>
      <vt:lpstr>k` t{]jnXkaqlw kotdm ae-_mÀ k`-bpsS hnizmk  ]cn-io-e\ ]mTm-hen.</vt:lpstr>
      <vt:lpstr>k` kz`m-h-¯mte t{]jnX</vt:lpstr>
      <vt:lpstr>Slide 3</vt:lpstr>
      <vt:lpstr>          IÀ¯m-hnsâ Iev]\ ""\n§Ä  CsXsâ HmÀ½-bv¡mbn sN¿p-hn³'‘. ""\n§Ä temI-sa§pw t]mbn, FÃm krjvSn-I-tfmSpw kphn-tijw {]kw-Kn-¡p-hn³'‘. Cutim Çol-·mÀ hgn k`sb `c-ta-ev]n¨  ZuXy-amWv kphn-tij {]tLm-j-Ww. 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1</dc:title>
  <dc:creator>Lijo chummar</dc:creator>
  <cp:lastModifiedBy>acer</cp:lastModifiedBy>
  <cp:revision>158</cp:revision>
  <dcterms:created xsi:type="dcterms:W3CDTF">2011-06-11T09:12:55Z</dcterms:created>
  <dcterms:modified xsi:type="dcterms:W3CDTF">2016-12-30T17:06:54Z</dcterms:modified>
</cp:coreProperties>
</file>